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1" r:id="rId5"/>
    <p:sldId id="260" r:id="rId6"/>
  </p:sldIdLst>
  <p:sldSz cx="6858000" cy="9906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CDCDFB-2D92-4096-A1AB-5B8ADA707E7C}" v="26" dt="2023-04-17T06:48:40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70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4240" y="23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Schrey" userId="89f827dc-7eb8-43f1-be10-cba68e3f3221" providerId="ADAL" clId="{BE1E540F-EE09-41BC-8A42-C81F9816C28B}"/>
    <pc:docChg chg="undo custSel modSld">
      <pc:chgData name="Peter Schrey" userId="89f827dc-7eb8-43f1-be10-cba68e3f3221" providerId="ADAL" clId="{BE1E540F-EE09-41BC-8A42-C81F9816C28B}" dt="2023-04-11T12:20:04.279" v="281" actId="207"/>
      <pc:docMkLst>
        <pc:docMk/>
      </pc:docMkLst>
      <pc:sldChg chg="modSp mod">
        <pc:chgData name="Peter Schrey" userId="89f827dc-7eb8-43f1-be10-cba68e3f3221" providerId="ADAL" clId="{BE1E540F-EE09-41BC-8A42-C81F9816C28B}" dt="2023-04-11T12:20:04.279" v="281" actId="207"/>
        <pc:sldMkLst>
          <pc:docMk/>
          <pc:sldMk cId="2951075988" sldId="258"/>
        </pc:sldMkLst>
        <pc:spChg chg="mod">
          <ac:chgData name="Peter Schrey" userId="89f827dc-7eb8-43f1-be10-cba68e3f3221" providerId="ADAL" clId="{BE1E540F-EE09-41BC-8A42-C81F9816C28B}" dt="2023-04-11T12:05:42.942" v="111" actId="20577"/>
          <ac:spMkLst>
            <pc:docMk/>
            <pc:sldMk cId="2951075988" sldId="258"/>
            <ac:spMk id="3" creationId="{5B019E51-717B-2748-65CE-A71F26FBCD1F}"/>
          </ac:spMkLst>
        </pc:spChg>
        <pc:spChg chg="mod">
          <ac:chgData name="Peter Schrey" userId="89f827dc-7eb8-43f1-be10-cba68e3f3221" providerId="ADAL" clId="{BE1E540F-EE09-41BC-8A42-C81F9816C28B}" dt="2023-04-11T12:20:04.279" v="281" actId="207"/>
          <ac:spMkLst>
            <pc:docMk/>
            <pc:sldMk cId="2951075988" sldId="258"/>
            <ac:spMk id="7" creationId="{953353CF-A177-1636-6A4B-AC52E712495B}"/>
          </ac:spMkLst>
        </pc:spChg>
        <pc:spChg chg="mod">
          <ac:chgData name="Peter Schrey" userId="89f827dc-7eb8-43f1-be10-cba68e3f3221" providerId="ADAL" clId="{BE1E540F-EE09-41BC-8A42-C81F9816C28B}" dt="2023-04-11T12:17:19.905" v="141" actId="20577"/>
          <ac:spMkLst>
            <pc:docMk/>
            <pc:sldMk cId="2951075988" sldId="258"/>
            <ac:spMk id="12" creationId="{F592D216-470D-BAD4-1174-114641FA4BC0}"/>
          </ac:spMkLst>
        </pc:spChg>
        <pc:spChg chg="mod">
          <ac:chgData name="Peter Schrey" userId="89f827dc-7eb8-43f1-be10-cba68e3f3221" providerId="ADAL" clId="{BE1E540F-EE09-41BC-8A42-C81F9816C28B}" dt="2023-04-11T12:05:53.828" v="112" actId="20577"/>
          <ac:spMkLst>
            <pc:docMk/>
            <pc:sldMk cId="2951075988" sldId="258"/>
            <ac:spMk id="21" creationId="{0EA89A24-3091-B211-F754-DEEEF6D50BC4}"/>
          </ac:spMkLst>
        </pc:spChg>
      </pc:sldChg>
      <pc:sldChg chg="modSp mod">
        <pc:chgData name="Peter Schrey" userId="89f827dc-7eb8-43f1-be10-cba68e3f3221" providerId="ADAL" clId="{BE1E540F-EE09-41BC-8A42-C81F9816C28B}" dt="2023-04-11T12:19:46.726" v="280" actId="688"/>
        <pc:sldMkLst>
          <pc:docMk/>
          <pc:sldMk cId="2486534197" sldId="259"/>
        </pc:sldMkLst>
        <pc:spChg chg="mod">
          <ac:chgData name="Peter Schrey" userId="89f827dc-7eb8-43f1-be10-cba68e3f3221" providerId="ADAL" clId="{BE1E540F-EE09-41BC-8A42-C81F9816C28B}" dt="2023-04-11T12:18:33.317" v="264" actId="14100"/>
          <ac:spMkLst>
            <pc:docMk/>
            <pc:sldMk cId="2486534197" sldId="259"/>
            <ac:spMk id="3" creationId="{5B019E51-717B-2748-65CE-A71F26FBCD1F}"/>
          </ac:spMkLst>
        </pc:spChg>
        <pc:spChg chg="mod">
          <ac:chgData name="Peter Schrey" userId="89f827dc-7eb8-43f1-be10-cba68e3f3221" providerId="ADAL" clId="{BE1E540F-EE09-41BC-8A42-C81F9816C28B}" dt="2023-04-11T12:18:45.932" v="274" actId="20577"/>
          <ac:spMkLst>
            <pc:docMk/>
            <pc:sldMk cId="2486534197" sldId="259"/>
            <ac:spMk id="22" creationId="{52AF290C-DC7F-1C02-30F0-26DD61139025}"/>
          </ac:spMkLst>
        </pc:spChg>
        <pc:spChg chg="mod">
          <ac:chgData name="Peter Schrey" userId="89f827dc-7eb8-43f1-be10-cba68e3f3221" providerId="ADAL" clId="{BE1E540F-EE09-41BC-8A42-C81F9816C28B}" dt="2023-04-11T12:18:09.156" v="223" actId="20577"/>
          <ac:spMkLst>
            <pc:docMk/>
            <pc:sldMk cId="2486534197" sldId="259"/>
            <ac:spMk id="25" creationId="{8BE89121-17C2-933E-174B-FF5C89FC5A87}"/>
          </ac:spMkLst>
        </pc:spChg>
        <pc:picChg chg="mod modCrop">
          <ac:chgData name="Peter Schrey" userId="89f827dc-7eb8-43f1-be10-cba68e3f3221" providerId="ADAL" clId="{BE1E540F-EE09-41BC-8A42-C81F9816C28B}" dt="2023-04-11T12:19:46.726" v="280" actId="688"/>
          <ac:picMkLst>
            <pc:docMk/>
            <pc:sldMk cId="2486534197" sldId="259"/>
            <ac:picMk id="19" creationId="{7B8C06CF-9B22-A2F8-1943-F4C294102E2C}"/>
          </ac:picMkLst>
        </pc:picChg>
      </pc:sldChg>
    </pc:docChg>
  </pc:docChgLst>
  <pc:docChgLst>
    <pc:chgData name="Peter Schrey" userId="89f827dc-7eb8-43f1-be10-cba68e3f3221" providerId="ADAL" clId="{DBCDCDFB-2D92-4096-A1AB-5B8ADA707E7C}"/>
    <pc:docChg chg="undo custSel addSld delSld modSld">
      <pc:chgData name="Peter Schrey" userId="89f827dc-7eb8-43f1-be10-cba68e3f3221" providerId="ADAL" clId="{DBCDCDFB-2D92-4096-A1AB-5B8ADA707E7C}" dt="2023-04-17T06:49:09.085" v="369" actId="478"/>
      <pc:docMkLst>
        <pc:docMk/>
      </pc:docMkLst>
      <pc:sldChg chg="addSp modSp del mod">
        <pc:chgData name="Peter Schrey" userId="89f827dc-7eb8-43f1-be10-cba68e3f3221" providerId="ADAL" clId="{DBCDCDFB-2D92-4096-A1AB-5B8ADA707E7C}" dt="2023-04-17T06:47:11.156" v="359" actId="47"/>
        <pc:sldMkLst>
          <pc:docMk/>
          <pc:sldMk cId="2951075988" sldId="258"/>
        </pc:sldMkLst>
        <pc:picChg chg="add mod">
          <ac:chgData name="Peter Schrey" userId="89f827dc-7eb8-43f1-be10-cba68e3f3221" providerId="ADAL" clId="{DBCDCDFB-2D92-4096-A1AB-5B8ADA707E7C}" dt="2023-04-17T06:26:24.752" v="199" actId="1076"/>
          <ac:picMkLst>
            <pc:docMk/>
            <pc:sldMk cId="2951075988" sldId="258"/>
            <ac:picMk id="5" creationId="{F0BE51C0-0FD5-9EBA-114D-B9F24B21CCD9}"/>
          </ac:picMkLst>
        </pc:picChg>
      </pc:sldChg>
      <pc:sldChg chg="del mod modShow">
        <pc:chgData name="Peter Schrey" userId="89f827dc-7eb8-43f1-be10-cba68e3f3221" providerId="ADAL" clId="{DBCDCDFB-2D92-4096-A1AB-5B8ADA707E7C}" dt="2023-04-17T06:47:11.156" v="359" actId="47"/>
        <pc:sldMkLst>
          <pc:docMk/>
          <pc:sldMk cId="2486534197" sldId="259"/>
        </pc:sldMkLst>
      </pc:sldChg>
      <pc:sldChg chg="addSp delSp modSp add mod delAnim modAnim">
        <pc:chgData name="Peter Schrey" userId="89f827dc-7eb8-43f1-be10-cba68e3f3221" providerId="ADAL" clId="{DBCDCDFB-2D92-4096-A1AB-5B8ADA707E7C}" dt="2023-04-17T06:49:09.085" v="369" actId="478"/>
        <pc:sldMkLst>
          <pc:docMk/>
          <pc:sldMk cId="1293550981" sldId="260"/>
        </pc:sldMkLst>
        <pc:spChg chg="add mod">
          <ac:chgData name="Peter Schrey" userId="89f827dc-7eb8-43f1-be10-cba68e3f3221" providerId="ADAL" clId="{DBCDCDFB-2D92-4096-A1AB-5B8ADA707E7C}" dt="2023-04-17T06:25:23.371" v="154" actId="1038"/>
          <ac:spMkLst>
            <pc:docMk/>
            <pc:sldMk cId="1293550981" sldId="260"/>
            <ac:spMk id="2" creationId="{7E16177D-DD65-2B61-A8A7-4DCFF276B3A6}"/>
          </ac:spMkLst>
        </pc:spChg>
        <pc:spChg chg="mod">
          <ac:chgData name="Peter Schrey" userId="89f827dc-7eb8-43f1-be10-cba68e3f3221" providerId="ADAL" clId="{DBCDCDFB-2D92-4096-A1AB-5B8ADA707E7C}" dt="2023-04-17T06:25:51.717" v="195" actId="1035"/>
          <ac:spMkLst>
            <pc:docMk/>
            <pc:sldMk cId="1293550981" sldId="260"/>
            <ac:spMk id="3" creationId="{5B019E51-717B-2748-65CE-A71F26FBCD1F}"/>
          </ac:spMkLst>
        </pc:spChg>
        <pc:spChg chg="del mod">
          <ac:chgData name="Peter Schrey" userId="89f827dc-7eb8-43f1-be10-cba68e3f3221" providerId="ADAL" clId="{DBCDCDFB-2D92-4096-A1AB-5B8ADA707E7C}" dt="2023-04-17T06:16:58.442" v="36" actId="478"/>
          <ac:spMkLst>
            <pc:docMk/>
            <pc:sldMk cId="1293550981" sldId="260"/>
            <ac:spMk id="6" creationId="{1EAC99E3-6273-3226-8B6C-A98B328A2C89}"/>
          </ac:spMkLst>
        </pc:spChg>
        <pc:spChg chg="add mod">
          <ac:chgData name="Peter Schrey" userId="89f827dc-7eb8-43f1-be10-cba68e3f3221" providerId="ADAL" clId="{DBCDCDFB-2D92-4096-A1AB-5B8ADA707E7C}" dt="2023-04-17T06:25:17.781" v="151" actId="1038"/>
          <ac:spMkLst>
            <pc:docMk/>
            <pc:sldMk cId="1293550981" sldId="260"/>
            <ac:spMk id="7" creationId="{6DEE9240-8B7D-93FE-321F-61FE495A9D1E}"/>
          </ac:spMkLst>
        </pc:spChg>
        <pc:spChg chg="add mod">
          <ac:chgData name="Peter Schrey" userId="89f827dc-7eb8-43f1-be10-cba68e3f3221" providerId="ADAL" clId="{DBCDCDFB-2D92-4096-A1AB-5B8ADA707E7C}" dt="2023-04-17T06:25:31.890" v="161" actId="1037"/>
          <ac:spMkLst>
            <pc:docMk/>
            <pc:sldMk cId="1293550981" sldId="260"/>
            <ac:spMk id="9" creationId="{1274B3CC-BDB5-9F44-64CE-33F9E487D3B9}"/>
          </ac:spMkLst>
        </pc:spChg>
        <pc:spChg chg="add mod">
          <ac:chgData name="Peter Schrey" userId="89f827dc-7eb8-43f1-be10-cba68e3f3221" providerId="ADAL" clId="{DBCDCDFB-2D92-4096-A1AB-5B8ADA707E7C}" dt="2023-04-17T06:25:35.496" v="164" actId="1037"/>
          <ac:spMkLst>
            <pc:docMk/>
            <pc:sldMk cId="1293550981" sldId="260"/>
            <ac:spMk id="12" creationId="{A4058700-BEF3-768C-D7F1-6D74DCE3830A}"/>
          </ac:spMkLst>
        </pc:spChg>
        <pc:spChg chg="add mod">
          <ac:chgData name="Peter Schrey" userId="89f827dc-7eb8-43f1-be10-cba68e3f3221" providerId="ADAL" clId="{DBCDCDFB-2D92-4096-A1AB-5B8ADA707E7C}" dt="2023-04-17T06:23:15.356" v="108" actId="113"/>
          <ac:spMkLst>
            <pc:docMk/>
            <pc:sldMk cId="1293550981" sldId="260"/>
            <ac:spMk id="15" creationId="{E79E7E19-54BF-5F6C-786B-F63ADE772669}"/>
          </ac:spMkLst>
        </pc:spChg>
        <pc:spChg chg="add mod ord">
          <ac:chgData name="Peter Schrey" userId="89f827dc-7eb8-43f1-be10-cba68e3f3221" providerId="ADAL" clId="{DBCDCDFB-2D92-4096-A1AB-5B8ADA707E7C}" dt="2023-04-17T06:23:05.277" v="94" actId="2085"/>
          <ac:spMkLst>
            <pc:docMk/>
            <pc:sldMk cId="1293550981" sldId="260"/>
            <ac:spMk id="16" creationId="{FEB45780-7C14-D786-5FC1-E9D4116024D7}"/>
          </ac:spMkLst>
        </pc:spChg>
        <pc:spChg chg="mod">
          <ac:chgData name="Peter Schrey" userId="89f827dc-7eb8-43f1-be10-cba68e3f3221" providerId="ADAL" clId="{DBCDCDFB-2D92-4096-A1AB-5B8ADA707E7C}" dt="2023-04-17T06:13:45.126" v="1" actId="1076"/>
          <ac:spMkLst>
            <pc:docMk/>
            <pc:sldMk cId="1293550981" sldId="260"/>
            <ac:spMk id="20" creationId="{2D0C6C14-E4D3-668A-A379-2ED2D675183A}"/>
          </ac:spMkLst>
        </pc:spChg>
        <pc:spChg chg="mod">
          <ac:chgData name="Peter Schrey" userId="89f827dc-7eb8-43f1-be10-cba68e3f3221" providerId="ADAL" clId="{DBCDCDFB-2D92-4096-A1AB-5B8ADA707E7C}" dt="2023-04-17T06:25:51.717" v="195" actId="1035"/>
          <ac:spMkLst>
            <pc:docMk/>
            <pc:sldMk cId="1293550981" sldId="260"/>
            <ac:spMk id="22" creationId="{52AF290C-DC7F-1C02-30F0-26DD61139025}"/>
          </ac:spMkLst>
        </pc:spChg>
        <pc:spChg chg="mod">
          <ac:chgData name="Peter Schrey" userId="89f827dc-7eb8-43f1-be10-cba68e3f3221" providerId="ADAL" clId="{DBCDCDFB-2D92-4096-A1AB-5B8ADA707E7C}" dt="2023-04-17T06:40:11.291" v="358" actId="1035"/>
          <ac:spMkLst>
            <pc:docMk/>
            <pc:sldMk cId="1293550981" sldId="260"/>
            <ac:spMk id="25" creationId="{8BE89121-17C2-933E-174B-FF5C89FC5A87}"/>
          </ac:spMkLst>
        </pc:spChg>
        <pc:picChg chg="add mod">
          <ac:chgData name="Peter Schrey" userId="89f827dc-7eb8-43f1-be10-cba68e3f3221" providerId="ADAL" clId="{DBCDCDFB-2D92-4096-A1AB-5B8ADA707E7C}" dt="2023-04-17T06:25:23.371" v="154" actId="1038"/>
          <ac:picMkLst>
            <pc:docMk/>
            <pc:sldMk cId="1293550981" sldId="260"/>
            <ac:picMk id="5" creationId="{326A5895-2DCD-A890-25B6-158E2B9754DC}"/>
          </ac:picMkLst>
        </pc:picChg>
        <pc:picChg chg="add del mod">
          <ac:chgData name="Peter Schrey" userId="89f827dc-7eb8-43f1-be10-cba68e3f3221" providerId="ADAL" clId="{DBCDCDFB-2D92-4096-A1AB-5B8ADA707E7C}" dt="2023-04-17T06:48:18.540" v="364" actId="478"/>
          <ac:picMkLst>
            <pc:docMk/>
            <pc:sldMk cId="1293550981" sldId="260"/>
            <ac:picMk id="8" creationId="{4FC0B5EB-EF80-D511-0453-F6D92CDD161A}"/>
          </ac:picMkLst>
        </pc:picChg>
        <pc:picChg chg="add mod">
          <ac:chgData name="Peter Schrey" userId="89f827dc-7eb8-43f1-be10-cba68e3f3221" providerId="ADAL" clId="{DBCDCDFB-2D92-4096-A1AB-5B8ADA707E7C}" dt="2023-04-17T06:25:31.890" v="161" actId="1037"/>
          <ac:picMkLst>
            <pc:docMk/>
            <pc:sldMk cId="1293550981" sldId="260"/>
            <ac:picMk id="10" creationId="{E436A981-CB6F-E3C9-E464-8B96D16008C7}"/>
          </ac:picMkLst>
        </pc:picChg>
        <pc:picChg chg="add mod">
          <ac:chgData name="Peter Schrey" userId="89f827dc-7eb8-43f1-be10-cba68e3f3221" providerId="ADAL" clId="{DBCDCDFB-2D92-4096-A1AB-5B8ADA707E7C}" dt="2023-04-17T06:25:35.496" v="164" actId="1037"/>
          <ac:picMkLst>
            <pc:docMk/>
            <pc:sldMk cId="1293550981" sldId="260"/>
            <ac:picMk id="11" creationId="{23BC016F-BA5B-5B9C-4B3C-392016BBFBF3}"/>
          </ac:picMkLst>
        </pc:picChg>
        <pc:picChg chg="mod">
          <ac:chgData name="Peter Schrey" userId="89f827dc-7eb8-43f1-be10-cba68e3f3221" providerId="ADAL" clId="{DBCDCDFB-2D92-4096-A1AB-5B8ADA707E7C}" dt="2023-04-17T06:24:48.807" v="122" actId="14100"/>
          <ac:picMkLst>
            <pc:docMk/>
            <pc:sldMk cId="1293550981" sldId="260"/>
            <ac:picMk id="18" creationId="{581139F4-E11B-7A45-419B-F9EE432A309C}"/>
          </ac:picMkLst>
        </pc:picChg>
        <pc:picChg chg="mod">
          <ac:chgData name="Peter Schrey" userId="89f827dc-7eb8-43f1-be10-cba68e3f3221" providerId="ADAL" clId="{DBCDCDFB-2D92-4096-A1AB-5B8ADA707E7C}" dt="2023-04-17T06:24:59.247" v="123" actId="1076"/>
          <ac:picMkLst>
            <pc:docMk/>
            <pc:sldMk cId="1293550981" sldId="260"/>
            <ac:picMk id="19" creationId="{7B8C06CF-9B22-A2F8-1943-F4C294102E2C}"/>
          </ac:picMkLst>
        </pc:picChg>
        <pc:picChg chg="del mod">
          <ac:chgData name="Peter Schrey" userId="89f827dc-7eb8-43f1-be10-cba68e3f3221" providerId="ADAL" clId="{DBCDCDFB-2D92-4096-A1AB-5B8ADA707E7C}" dt="2023-04-17T06:26:03.796" v="196" actId="21"/>
          <ac:picMkLst>
            <pc:docMk/>
            <pc:sldMk cId="1293550981" sldId="260"/>
            <ac:picMk id="26" creationId="{D7B08E57-9178-7E22-851D-E9957C28DD1C}"/>
          </ac:picMkLst>
        </pc:picChg>
        <pc:picChg chg="add mod">
          <ac:chgData name="Peter Schrey" userId="89f827dc-7eb8-43f1-be10-cba68e3f3221" providerId="ADAL" clId="{DBCDCDFB-2D92-4096-A1AB-5B8ADA707E7C}" dt="2023-04-17T06:48:23.291" v="365" actId="1076"/>
          <ac:picMkLst>
            <pc:docMk/>
            <pc:sldMk cId="1293550981" sldId="260"/>
            <ac:picMk id="27" creationId="{8344A925-C024-750B-7715-DF61CF2C1045}"/>
          </ac:picMkLst>
        </pc:picChg>
        <pc:picChg chg="add del mod">
          <ac:chgData name="Peter Schrey" userId="89f827dc-7eb8-43f1-be10-cba68e3f3221" providerId="ADAL" clId="{DBCDCDFB-2D92-4096-A1AB-5B8ADA707E7C}" dt="2023-04-17T06:49:09.085" v="369" actId="478"/>
          <ac:picMkLst>
            <pc:docMk/>
            <pc:sldMk cId="1293550981" sldId="260"/>
            <ac:picMk id="28" creationId="{AE46B22A-7063-C491-5FF4-11383CE566B9}"/>
          </ac:picMkLst>
        </pc:picChg>
      </pc:sldChg>
      <pc:sldChg chg="modSp add mod">
        <pc:chgData name="Peter Schrey" userId="89f827dc-7eb8-43f1-be10-cba68e3f3221" providerId="ADAL" clId="{DBCDCDFB-2D92-4096-A1AB-5B8ADA707E7C}" dt="2023-04-17T06:28:43.041" v="330" actId="1035"/>
        <pc:sldMkLst>
          <pc:docMk/>
          <pc:sldMk cId="2262584028" sldId="261"/>
        </pc:sldMkLst>
        <pc:spChg chg="mod">
          <ac:chgData name="Peter Schrey" userId="89f827dc-7eb8-43f1-be10-cba68e3f3221" providerId="ADAL" clId="{DBCDCDFB-2D92-4096-A1AB-5B8ADA707E7C}" dt="2023-04-17T06:28:35.541" v="311" actId="1036"/>
          <ac:spMkLst>
            <pc:docMk/>
            <pc:sldMk cId="2262584028" sldId="261"/>
            <ac:spMk id="3" creationId="{5B019E51-717B-2748-65CE-A71F26FBCD1F}"/>
          </ac:spMkLst>
        </pc:spChg>
        <pc:spChg chg="mod">
          <ac:chgData name="Peter Schrey" userId="89f827dc-7eb8-43f1-be10-cba68e3f3221" providerId="ADAL" clId="{DBCDCDFB-2D92-4096-A1AB-5B8ADA707E7C}" dt="2023-04-17T06:28:07.043" v="248" actId="1035"/>
          <ac:spMkLst>
            <pc:docMk/>
            <pc:sldMk cId="2262584028" sldId="261"/>
            <ac:spMk id="7" creationId="{953353CF-A177-1636-6A4B-AC52E712495B}"/>
          </ac:spMkLst>
        </pc:spChg>
        <pc:spChg chg="mod">
          <ac:chgData name="Peter Schrey" userId="89f827dc-7eb8-43f1-be10-cba68e3f3221" providerId="ADAL" clId="{DBCDCDFB-2D92-4096-A1AB-5B8ADA707E7C}" dt="2023-04-17T06:28:17.166" v="264" actId="1035"/>
          <ac:spMkLst>
            <pc:docMk/>
            <pc:sldMk cId="2262584028" sldId="261"/>
            <ac:spMk id="12" creationId="{F592D216-470D-BAD4-1174-114641FA4BC0}"/>
          </ac:spMkLst>
        </pc:spChg>
        <pc:spChg chg="mod">
          <ac:chgData name="Peter Schrey" userId="89f827dc-7eb8-43f1-be10-cba68e3f3221" providerId="ADAL" clId="{DBCDCDFB-2D92-4096-A1AB-5B8ADA707E7C}" dt="2023-04-17T06:28:17.166" v="264" actId="1035"/>
          <ac:spMkLst>
            <pc:docMk/>
            <pc:sldMk cId="2262584028" sldId="261"/>
            <ac:spMk id="16" creationId="{4D5C312F-E6E5-2705-63AF-6BD8DB937B28}"/>
          </ac:spMkLst>
        </pc:spChg>
        <pc:spChg chg="mod">
          <ac:chgData name="Peter Schrey" userId="89f827dc-7eb8-43f1-be10-cba68e3f3221" providerId="ADAL" clId="{DBCDCDFB-2D92-4096-A1AB-5B8ADA707E7C}" dt="2023-04-17T06:28:43.041" v="330" actId="1035"/>
          <ac:spMkLst>
            <pc:docMk/>
            <pc:sldMk cId="2262584028" sldId="261"/>
            <ac:spMk id="21" creationId="{0EA89A24-3091-B211-F754-DEEEF6D50BC4}"/>
          </ac:spMkLst>
        </pc:spChg>
        <pc:picChg chg="mod">
          <ac:chgData name="Peter Schrey" userId="89f827dc-7eb8-43f1-be10-cba68e3f3221" providerId="ADAL" clId="{DBCDCDFB-2D92-4096-A1AB-5B8ADA707E7C}" dt="2023-04-17T06:28:38.310" v="324" actId="1036"/>
          <ac:picMkLst>
            <pc:docMk/>
            <pc:sldMk cId="2262584028" sldId="261"/>
            <ac:picMk id="5" creationId="{F0BE51C0-0FD5-9EBA-114D-B9F24B21CCD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47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05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6486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6973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0077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4314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149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2324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5458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1348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803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FCD05-4818-458F-88D0-E73BCE62F12E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08BE7-325C-4700-B6EB-9DF8BFC27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2956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lade-plus.de" TargetMode="External"/><Relationship Id="rId7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://www.lade-plus.de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3" Type="http://schemas.openxmlformats.org/officeDocument/2006/relationships/hyperlink" Target="mailto:info@lade-plus.de" TargetMode="External"/><Relationship Id="rId7" Type="http://schemas.openxmlformats.org/officeDocument/2006/relationships/image" Target="../media/image5.jpeg"/><Relationship Id="rId12" Type="http://schemas.openxmlformats.org/officeDocument/2006/relationships/image" Target="../media/image10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11" Type="http://schemas.openxmlformats.org/officeDocument/2006/relationships/image" Target="../media/image9.png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hyperlink" Target="http://www.lade-plus.de/" TargetMode="External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4D5C312F-E6E5-2705-63AF-6BD8DB937B28}"/>
              </a:ext>
            </a:extLst>
          </p:cNvPr>
          <p:cNvSpPr/>
          <p:nvPr/>
        </p:nvSpPr>
        <p:spPr>
          <a:xfrm>
            <a:off x="330691" y="7969354"/>
            <a:ext cx="2930504" cy="1420072"/>
          </a:xfrm>
          <a:prstGeom prst="roundRect">
            <a:avLst>
              <a:gd name="adj" fmla="val 617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pic>
        <p:nvPicPr>
          <p:cNvPr id="4" name="Grafik 3" descr="Ein Bild, das Auto enthält.&#10;&#10;Automatisch generierte Beschreibung">
            <a:extLst>
              <a:ext uri="{FF2B5EF4-FFF2-40B4-BE49-F238E27FC236}">
                <a16:creationId xmlns:a16="http://schemas.microsoft.com/office/drawing/2014/main" id="{10B8DC83-1B49-0A95-8FB9-6A889A0126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436" b="-1"/>
          <a:stretch/>
        </p:blipFill>
        <p:spPr>
          <a:xfrm>
            <a:off x="1711258" y="11"/>
            <a:ext cx="5146742" cy="3968740"/>
          </a:xfrm>
          <a:custGeom>
            <a:avLst/>
            <a:gdLst/>
            <a:ahLst/>
            <a:cxnLst/>
            <a:rect l="l" t="t" r="r" b="b"/>
            <a:pathLst>
              <a:path w="5699887" h="4059244">
                <a:moveTo>
                  <a:pt x="0" y="0"/>
                </a:moveTo>
                <a:lnTo>
                  <a:pt x="5699887" y="0"/>
                </a:lnTo>
                <a:lnTo>
                  <a:pt x="5699887" y="3944096"/>
                </a:lnTo>
                <a:lnTo>
                  <a:pt x="5525775" y="3980429"/>
                </a:lnTo>
                <a:cubicBezTo>
                  <a:pt x="5246154" y="4032190"/>
                  <a:pt x="4957865" y="4059244"/>
                  <a:pt x="4663256" y="4059244"/>
                </a:cubicBezTo>
                <a:cubicBezTo>
                  <a:pt x="2306390" y="4059244"/>
                  <a:pt x="353936" y="2327747"/>
                  <a:pt x="8566" y="67422"/>
                </a:cubicBez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FF7C22-1C4A-7A3F-26AA-89348283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892" y="2557817"/>
            <a:ext cx="6368109" cy="946424"/>
          </a:xfrm>
          <a:solidFill>
            <a:schemeClr val="bg1">
              <a:alpha val="75000"/>
            </a:schemeClr>
          </a:solidFill>
        </p:spPr>
        <p:txBody>
          <a:bodyPr>
            <a:noAutofit/>
          </a:bodyPr>
          <a:lstStyle/>
          <a:p>
            <a:r>
              <a:rPr lang="de-DE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lade-plus Professional</a:t>
            </a:r>
            <a:br>
              <a:rPr lang="de-DE" sz="2400" b="1" dirty="0"/>
            </a:br>
            <a:r>
              <a:rPr lang="de-DE" sz="158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die maßgeschneiderte B2B-Abrechnungslösung für Elektromobilität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B019E51-717B-2748-65CE-A71F26FBCD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892" y="5221196"/>
            <a:ext cx="6222058" cy="3359150"/>
          </a:xfrm>
        </p:spPr>
        <p:txBody>
          <a:bodyPr numCol="2" spcCol="180000" anchor="t">
            <a:noAutofit/>
          </a:bodyPr>
          <a:lstStyle/>
          <a:p>
            <a:pPr marL="0" indent="0">
              <a:buNone/>
            </a:pPr>
            <a:r>
              <a:rPr lang="de-DE" sz="12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Leistungen:</a:t>
            </a:r>
            <a:endParaRPr lang="de-DE" sz="12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de-DE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Vielseitige Abrechnungsmöglichkeiten für Fuhrpark, Mitarbeiter, Partnerunternehmen, Mieter, Kunden und andere.</a:t>
            </a:r>
          </a:p>
          <a:p>
            <a:r>
              <a:rPr lang="de-DE" sz="12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Full</a:t>
            </a:r>
            <a:r>
              <a:rPr lang="de-DE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-Service-Betreuung (Monitoring, Abrechnung, Benutzerbetreuung)</a:t>
            </a:r>
          </a:p>
          <a:p>
            <a:r>
              <a:rPr lang="de-DE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Integration in ihre Unternehmensabläufe</a:t>
            </a:r>
          </a:p>
          <a:p>
            <a:r>
              <a:rPr lang="de-DE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Berücksichtigung von Eigentümer/Mieter-Konstellationen</a:t>
            </a:r>
            <a:endParaRPr lang="de-DE" sz="1100" i="0" dirty="0"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34BDF3A-FAE1-9F04-B7BA-D7766DB1E8E9}"/>
              </a:ext>
            </a:extLst>
          </p:cNvPr>
          <p:cNvSpPr txBox="1"/>
          <p:nvPr/>
        </p:nvSpPr>
        <p:spPr>
          <a:xfrm>
            <a:off x="8046392" y="1278898"/>
            <a:ext cx="4120208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1300" b="1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lade-plus Professional </a:t>
            </a:r>
            <a:b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ist speziell für Unternehmen </a:t>
            </a:r>
            <a:b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entwickelt, um eine effiziente </a:t>
            </a:r>
            <a:b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und umfassende Abrechnungs-</a:t>
            </a:r>
            <a:b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de-DE" sz="1300" b="0" i="0" dirty="0" err="1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lösung</a:t>
            </a:r>
            <a: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für Ladevorgänge von </a:t>
            </a:r>
            <a:b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Elektrofahrzeugen anzubieten. Unsere </a:t>
            </a:r>
            <a:b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Lösung ermöglicht vielseitige und </a:t>
            </a:r>
            <a:b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einfache Abrechnung Ihrer Lade-Infrastruktur</a:t>
            </a:r>
            <a:b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und verwandelt sie von einer Kostenstelle in ein </a:t>
            </a:r>
            <a:b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de-DE" sz="1300" b="0" i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Profitcenter.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592D216-470D-BAD4-1174-114641FA4BC0}"/>
              </a:ext>
            </a:extLst>
          </p:cNvPr>
          <p:cNvSpPr txBox="1"/>
          <p:nvPr/>
        </p:nvSpPr>
        <p:spPr>
          <a:xfrm>
            <a:off x="375141" y="7969354"/>
            <a:ext cx="2886054" cy="1369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de-DE" sz="1050" b="1" i="0" dirty="0">
                <a:solidFill>
                  <a:srgbClr val="37415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Mit lade-plus </a:t>
            </a:r>
            <a:r>
              <a:rPr lang="de-DE" sz="1050" b="1" dirty="0">
                <a:solidFill>
                  <a:srgbClr val="37415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Professional </a:t>
            </a:r>
            <a:r>
              <a:rPr lang="de-DE" sz="1050" b="1" i="0" dirty="0">
                <a:solidFill>
                  <a:srgbClr val="37415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profitieren:</a:t>
            </a:r>
            <a:endParaRPr lang="de-DE" sz="1050" b="0" i="0" dirty="0">
              <a:solidFill>
                <a:srgbClr val="37415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177800" indent="-1778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050" b="0" i="0" dirty="0">
                <a:solidFill>
                  <a:srgbClr val="37415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Effizienter Verwaltung von Lade-Infrastruktur</a:t>
            </a:r>
          </a:p>
          <a:p>
            <a:pPr marL="177800" indent="-1778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050" b="0" i="0" dirty="0">
                <a:solidFill>
                  <a:srgbClr val="37415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Umfassende </a:t>
            </a:r>
            <a:r>
              <a:rPr lang="de-DE" sz="1050" b="0" i="0" dirty="0" err="1">
                <a:solidFill>
                  <a:srgbClr val="37415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Full</a:t>
            </a:r>
            <a:r>
              <a:rPr lang="de-DE" sz="1050" b="0" i="0" dirty="0">
                <a:solidFill>
                  <a:srgbClr val="37415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-Service-Betreuung</a:t>
            </a:r>
          </a:p>
          <a:p>
            <a:pPr marL="177800" indent="-1778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050" b="0" i="0" dirty="0">
                <a:solidFill>
                  <a:srgbClr val="37415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Nahtloser Integration in Ihre kaufmännischen Prozesse</a:t>
            </a:r>
          </a:p>
          <a:p>
            <a:pPr marL="177800" indent="-1778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050" b="0" i="0" dirty="0">
                <a:solidFill>
                  <a:srgbClr val="37415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Vielseitigen Abrechnungsmöglichkeiten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0EA89A24-3091-B211-F754-DEEEF6D50BC4}"/>
              </a:ext>
            </a:extLst>
          </p:cNvPr>
          <p:cNvSpPr txBox="1"/>
          <p:nvPr/>
        </p:nvSpPr>
        <p:spPr>
          <a:xfrm>
            <a:off x="3346921" y="7982030"/>
            <a:ext cx="3196755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de-DE" sz="1000" b="1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Kontaktieren Sie uns</a:t>
            </a:r>
            <a:b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Erfahren Sie mehr über lade-plus und wie wir Ihre Abrechnungsanforderungen erfüllen können. Kontaktieren Sie uns für eine kostenlose Beratung:</a:t>
            </a:r>
          </a:p>
          <a:p>
            <a:pPr algn="l">
              <a:spcAft>
                <a:spcPts val="600"/>
              </a:spcAft>
            </a:pPr>
            <a: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Telefon: +49 (0) 1234 567 890 </a:t>
            </a:r>
            <a:b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E-Mail: </a:t>
            </a:r>
            <a:r>
              <a:rPr lang="de-DE" sz="1000" b="0" i="0" u="sng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  <a:hlinkClick r:id="rId3"/>
              </a:rPr>
              <a:t>info@lade-plus.de</a:t>
            </a:r>
            <a: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b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Web: </a:t>
            </a:r>
            <a:r>
              <a:rPr lang="de-DE" sz="1000" b="0" i="0" u="sng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  <a:hlinkClick r:id="rId4"/>
              </a:rPr>
              <a:t>www.lade-plus.de</a:t>
            </a:r>
            <a:endParaRPr lang="de-DE" sz="1000" b="0" i="0" dirty="0">
              <a:solidFill>
                <a:srgbClr val="374151"/>
              </a:solidFill>
              <a:effectLst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9D67130F-EDB5-DD0E-DFF4-9BE25E605A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35874"/>
          <a:stretch/>
        </p:blipFill>
        <p:spPr>
          <a:xfrm>
            <a:off x="-633032" y="-791835"/>
            <a:ext cx="3500189" cy="224455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953353CF-A177-1636-6A4B-AC52E712495B}"/>
              </a:ext>
            </a:extLst>
          </p:cNvPr>
          <p:cNvSpPr txBox="1"/>
          <p:nvPr/>
        </p:nvSpPr>
        <p:spPr>
          <a:xfrm>
            <a:off x="235892" y="4026172"/>
            <a:ext cx="6539558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Lade-Infrastruktur-Abrechnungslösungen für Unternehmen, </a:t>
            </a:r>
            <a:br>
              <a:rPr lang="de-DE" dirty="0"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de-DE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damit Lade-Infrastruktur Erträge statt Kosten produziert.</a:t>
            </a:r>
          </a:p>
          <a:p>
            <a:pPr marL="0" indent="0">
              <a:buNone/>
            </a:pPr>
            <a:r>
              <a:rPr lang="de-DE" sz="1520" dirty="0">
                <a:solidFill>
                  <a:srgbClr val="7030A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So wird Lade-Infrastruktur von einer </a:t>
            </a:r>
            <a:r>
              <a:rPr lang="de-DE" sz="1520" i="1" dirty="0">
                <a:solidFill>
                  <a:srgbClr val="7030A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Kostenstelle</a:t>
            </a:r>
            <a:r>
              <a:rPr lang="de-DE" sz="1520" dirty="0">
                <a:solidFill>
                  <a:srgbClr val="7030A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zu einem </a:t>
            </a:r>
            <a:r>
              <a:rPr lang="de-DE" sz="1520" i="1" dirty="0">
                <a:solidFill>
                  <a:srgbClr val="7030A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Profitcenter</a:t>
            </a:r>
            <a:r>
              <a:rPr lang="de-DE" sz="1520" dirty="0">
                <a:solidFill>
                  <a:srgbClr val="7030A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.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033DA82-66C1-7D46-F37A-FDD22E3E3D40}"/>
              </a:ext>
            </a:extLst>
          </p:cNvPr>
          <p:cNvSpPr txBox="1"/>
          <p:nvPr/>
        </p:nvSpPr>
        <p:spPr>
          <a:xfrm>
            <a:off x="235892" y="9591621"/>
            <a:ext cx="64443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de-DE" sz="1400" dirty="0">
                <a:solidFill>
                  <a:srgbClr val="37415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</a:t>
            </a:r>
            <a:r>
              <a:rPr lang="de-DE" sz="14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ade-plus - Die Abrechnungslösung für Lade-Infrastruktur in Unternehmen.</a:t>
            </a:r>
          </a:p>
        </p:txBody>
      </p:sp>
      <p:pic>
        <p:nvPicPr>
          <p:cNvPr id="5" name="Inhaltsplatzhalter 4" descr="Ein Bild, das Text, drinnen, grün enthält.&#10;&#10;Automatisch generierte Beschreibung">
            <a:extLst>
              <a:ext uri="{FF2B5EF4-FFF2-40B4-BE49-F238E27FC236}">
                <a16:creationId xmlns:a16="http://schemas.microsoft.com/office/drawing/2014/main" id="{F0BE51C0-0FD5-9EBA-114D-B9F24B21CC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9000" y="5264123"/>
            <a:ext cx="3130550" cy="2347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2584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FEB45780-7C14-D786-5FC1-E9D4116024D7}"/>
              </a:ext>
            </a:extLst>
          </p:cNvPr>
          <p:cNvSpPr/>
          <p:nvPr/>
        </p:nvSpPr>
        <p:spPr>
          <a:xfrm>
            <a:off x="1" y="2541617"/>
            <a:ext cx="6858000" cy="17044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 descr="Ein Bild, das Auto enthält.&#10;&#10;Automatisch generierte Beschreibung">
            <a:extLst>
              <a:ext uri="{FF2B5EF4-FFF2-40B4-BE49-F238E27FC236}">
                <a16:creationId xmlns:a16="http://schemas.microsoft.com/office/drawing/2014/main" id="{10B8DC83-1B49-0A95-8FB9-6A889A0126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436" b="-1"/>
          <a:stretch/>
        </p:blipFill>
        <p:spPr>
          <a:xfrm>
            <a:off x="4369378" y="11"/>
            <a:ext cx="2488621" cy="1919018"/>
          </a:xfrm>
          <a:custGeom>
            <a:avLst/>
            <a:gdLst/>
            <a:ahLst/>
            <a:cxnLst/>
            <a:rect l="l" t="t" r="r" b="b"/>
            <a:pathLst>
              <a:path w="5699887" h="4059244">
                <a:moveTo>
                  <a:pt x="0" y="0"/>
                </a:moveTo>
                <a:lnTo>
                  <a:pt x="5699887" y="0"/>
                </a:lnTo>
                <a:lnTo>
                  <a:pt x="5699887" y="3944096"/>
                </a:lnTo>
                <a:lnTo>
                  <a:pt x="5525775" y="3980429"/>
                </a:lnTo>
                <a:cubicBezTo>
                  <a:pt x="5246154" y="4032190"/>
                  <a:pt x="4957865" y="4059244"/>
                  <a:pt x="4663256" y="4059244"/>
                </a:cubicBezTo>
                <a:cubicBezTo>
                  <a:pt x="2306390" y="4059244"/>
                  <a:pt x="353936" y="2327747"/>
                  <a:pt x="8566" y="67422"/>
                </a:cubicBezTo>
                <a:close/>
              </a:path>
            </a:pathLst>
          </a:cu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B019E51-717B-2748-65CE-A71F26FBCD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9403" y="4592021"/>
            <a:ext cx="3355237" cy="2504356"/>
          </a:xfrm>
        </p:spPr>
        <p:txBody>
          <a:bodyPr numCol="1" spcCol="180000" anchor="t">
            <a:noAutofit/>
          </a:bodyPr>
          <a:lstStyle/>
          <a:p>
            <a:pPr marL="0" indent="0">
              <a:buNone/>
            </a:pPr>
            <a:r>
              <a:rPr lang="de-DE" sz="12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Perfekte Integration in kaufmännische Prozesse</a:t>
            </a:r>
          </a:p>
          <a:p>
            <a:pPr marL="0" indent="0">
              <a:buNone/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lade-plus fügt sich nahtlos in die kaufmännischen Strukturen moderner Unternehmen ein und bietet: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Erweitertes Reporting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Aufschlüsselung und Tarifierung nach Nutzergruppe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Unterstützung unternehmensinterner Abrechnung und Verrechnung und/oder Zahlungseinzug durch lade-plus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Schnittstellen zu Buchhaltung und Lohnbuchhaltung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Bedarfsgerechte Anpassbarkeit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0EA89A24-3091-B211-F754-DEEEF6D50BC4}"/>
              </a:ext>
            </a:extLst>
          </p:cNvPr>
          <p:cNvSpPr txBox="1"/>
          <p:nvPr/>
        </p:nvSpPr>
        <p:spPr>
          <a:xfrm>
            <a:off x="8353896" y="8143414"/>
            <a:ext cx="211725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de-DE" sz="1000" b="1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Kontakt</a:t>
            </a:r>
            <a:br>
              <a:rPr lang="de-DE" sz="1000" b="1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Telefon: +49 (0) 1234 567 890 </a:t>
            </a:r>
            <a:b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E-Mail: </a:t>
            </a:r>
            <a:r>
              <a:rPr lang="de-DE" sz="1000" b="0" i="0" u="sng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  <a:hlinkClick r:id="rId3"/>
              </a:rPr>
              <a:t>info@lade-plus.de</a:t>
            </a:r>
            <a:br>
              <a:rPr lang="de-DE" sz="1000" u="sng" dirty="0">
                <a:solidFill>
                  <a:srgbClr val="37415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de-DE" sz="10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Web: </a:t>
            </a:r>
            <a:r>
              <a:rPr lang="de-DE" sz="1000" b="0" i="0" u="sng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  <a:hlinkClick r:id="rId4"/>
              </a:rPr>
              <a:t>www.lade-plus.de</a:t>
            </a:r>
            <a:endParaRPr lang="de-DE" sz="1000" b="0" i="0" dirty="0">
              <a:solidFill>
                <a:srgbClr val="374151"/>
              </a:solidFill>
              <a:effectLst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0C37E5A1-4DDD-6F93-C4C4-B0C9FD713E94}"/>
              </a:ext>
            </a:extLst>
          </p:cNvPr>
          <p:cNvSpPr txBox="1"/>
          <p:nvPr/>
        </p:nvSpPr>
        <p:spPr>
          <a:xfrm>
            <a:off x="235892" y="9591621"/>
            <a:ext cx="64443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de-DE" sz="1400" dirty="0">
                <a:solidFill>
                  <a:srgbClr val="37415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</a:t>
            </a:r>
            <a:r>
              <a:rPr lang="de-DE" sz="1400" b="0" i="0" dirty="0">
                <a:solidFill>
                  <a:srgbClr val="374151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ade-plus - Die Abrechnungslösung für Lade-Infrastruktur in Unternehmen.</a:t>
            </a: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45A70125-18B5-65E4-467C-A865CF04D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893" y="1205267"/>
            <a:ext cx="4539308" cy="946424"/>
          </a:xfrm>
          <a:solidFill>
            <a:schemeClr val="bg1">
              <a:alpha val="75000"/>
            </a:schemeClr>
          </a:solidFill>
        </p:spPr>
        <p:txBody>
          <a:bodyPr>
            <a:noAutofit/>
          </a:bodyPr>
          <a:lstStyle/>
          <a:p>
            <a:r>
              <a:rPr lang="de-DE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lade-plus Professional</a:t>
            </a:r>
            <a:br>
              <a:rPr lang="de-DE" sz="2400" b="1" dirty="0"/>
            </a:br>
            <a:r>
              <a:rPr lang="de-DE" sz="158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die Funktionen im Überblick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0D7BEFEB-7B3C-3A5C-835B-7030B0C41DC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35874"/>
          <a:stretch/>
        </p:blipFill>
        <p:spPr>
          <a:xfrm>
            <a:off x="-633032" y="-1090285"/>
            <a:ext cx="3500189" cy="2244552"/>
          </a:xfrm>
          <a:prstGeom prst="rect">
            <a:avLst/>
          </a:prstGeom>
        </p:spPr>
      </p:pic>
      <p:pic>
        <p:nvPicPr>
          <p:cNvPr id="18" name="Grafik 17" descr="Ein Bild, das Text, Elektronik, Anzeige, Parkplatz enthält.&#10;&#10;Automatisch generierte Beschreibung">
            <a:extLst>
              <a:ext uri="{FF2B5EF4-FFF2-40B4-BE49-F238E27FC236}">
                <a16:creationId xmlns:a16="http://schemas.microsoft.com/office/drawing/2014/main" id="{581139F4-E11B-7A45-419B-F9EE432A30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563" y="7142481"/>
            <a:ext cx="2393389" cy="1795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18" descr="Ein Bild, das draußen, Boden, Gras, grün enthält.&#10;&#10;Automatisch generierte Beschreibung">
            <a:extLst>
              <a:ext uri="{FF2B5EF4-FFF2-40B4-BE49-F238E27FC236}">
                <a16:creationId xmlns:a16="http://schemas.microsoft.com/office/drawing/2014/main" id="{7B8C06CF-9B22-A2F8-1943-F4C294102E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5464" y="8058686"/>
            <a:ext cx="1880226" cy="1410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2D0C6C14-E4D3-668A-A379-2ED2D675183A}"/>
              </a:ext>
            </a:extLst>
          </p:cNvPr>
          <p:cNvSpPr txBox="1">
            <a:spLocks/>
          </p:cNvSpPr>
          <p:nvPr/>
        </p:nvSpPr>
        <p:spPr>
          <a:xfrm>
            <a:off x="7896178" y="1842325"/>
            <a:ext cx="3355526" cy="2199911"/>
          </a:xfrm>
          <a:prstGeom prst="rect">
            <a:avLst/>
          </a:prstGeom>
        </p:spPr>
        <p:txBody>
          <a:bodyPr vert="horz" lIns="91440" tIns="45720" rIns="91440" bIns="45720" numCol="1" spcCol="180000" rtlCol="0" anchor="t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200" dirty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Vielseitige Abrechnungsmöglichkeiten für unterschiedliche Nutzergruppen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Unsere Abrechnungslösung ermöglicht die </a:t>
            </a:r>
            <a:r>
              <a:rPr lang="de-DE" sz="11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Verrechnung von Ladevorgängen für</a:t>
            </a: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:</a:t>
            </a:r>
            <a:b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endParaRPr lang="de-DE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spcBef>
                <a:spcPts val="6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Fuhrparks</a:t>
            </a:r>
          </a:p>
          <a:p>
            <a:pPr>
              <a:spcBef>
                <a:spcPts val="6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Privatfahrzeuge der Mitarbeiter</a:t>
            </a:r>
          </a:p>
          <a:p>
            <a:pPr>
              <a:spcBef>
                <a:spcPts val="6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Subunternehmen und Partnerunternehmen</a:t>
            </a:r>
          </a:p>
          <a:p>
            <a:pPr>
              <a:spcBef>
                <a:spcPts val="6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Mieter, Gäste und Besucher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DE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Inhaltsplatzhalter 2">
            <a:extLst>
              <a:ext uri="{FF2B5EF4-FFF2-40B4-BE49-F238E27FC236}">
                <a16:creationId xmlns:a16="http://schemas.microsoft.com/office/drawing/2014/main" id="{52AF290C-DC7F-1C02-30F0-26DD61139025}"/>
              </a:ext>
            </a:extLst>
          </p:cNvPr>
          <p:cNvSpPr txBox="1">
            <a:spLocks/>
          </p:cNvSpPr>
          <p:nvPr/>
        </p:nvSpPr>
        <p:spPr>
          <a:xfrm>
            <a:off x="316329" y="4629319"/>
            <a:ext cx="3089361" cy="2429760"/>
          </a:xfrm>
          <a:prstGeom prst="rect">
            <a:avLst/>
          </a:prstGeom>
        </p:spPr>
        <p:txBody>
          <a:bodyPr vert="horz" lIns="91440" tIns="45720" rIns="91440" bIns="45720" numCol="1" spcCol="180000" rtlCol="0" anchor="t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200" dirty="0" err="1">
                <a:latin typeface="Segoe UI Semibold" panose="020B0702040204020203" pitchFamily="34" charset="0"/>
                <a:cs typeface="Segoe UI Semibold" panose="020B0702040204020203" pitchFamily="34" charset="0"/>
              </a:rPr>
              <a:t>Full</a:t>
            </a:r>
            <a:r>
              <a:rPr lang="de-DE" sz="12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-Service-Betreuung für sorgenfreies Management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lade-plus übernimmt auf Wunsch alle organisatorischen Belange bei der Verwaltung Ihrer Lade-Infrastruktur, einschließlich: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Monitoring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Support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User-Onboarding und -Support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Handling von Zugangskarten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Integration von firmeninternen Zugangstoken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DE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5" name="Inhaltsplatzhalter 2">
            <a:extLst>
              <a:ext uri="{FF2B5EF4-FFF2-40B4-BE49-F238E27FC236}">
                <a16:creationId xmlns:a16="http://schemas.microsoft.com/office/drawing/2014/main" id="{8BE89121-17C2-933E-174B-FF5C89FC5A87}"/>
              </a:ext>
            </a:extLst>
          </p:cNvPr>
          <p:cNvSpPr txBox="1">
            <a:spLocks/>
          </p:cNvSpPr>
          <p:nvPr/>
        </p:nvSpPr>
        <p:spPr>
          <a:xfrm>
            <a:off x="3449403" y="7251235"/>
            <a:ext cx="3287451" cy="2275012"/>
          </a:xfrm>
          <a:prstGeom prst="rect">
            <a:avLst/>
          </a:prstGeom>
        </p:spPr>
        <p:txBody>
          <a:bodyPr vert="horz" lIns="91440" tIns="45720" rIns="91440" bIns="45720" numCol="1" spcCol="180000" rtlCol="0" anchor="t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2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Besonderer Aspekt: Eigentümer-Mieter-Konstellationen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Häufige Situation: Der Mieter eines Objektes benötigt Lade-Infrastruktur, der Eigentümer/Verwalter möchte nicht zusätzlich belastet werden.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Unterschiedliche Betreibermodelle für verschiedene Situationen (Langzeit-Mieter vs. Kurzzeit-Mieter)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Kauf-, Miet- und Leasing-Optionen</a:t>
            </a:r>
          </a:p>
          <a:p>
            <a:pPr>
              <a:spcBef>
                <a:spcPts val="300"/>
              </a:spcBef>
            </a:pP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Kostenneutral für Eigentümer/Verwalter durch </a:t>
            </a:r>
            <a:r>
              <a:rPr lang="de-DE" sz="11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geeingnete</a:t>
            </a:r>
            <a:r>
              <a:rPr lang="de-DE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 Abrechnungsmodelle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E16177D-DD65-2B61-A8A7-4DCFF276B3A6}"/>
              </a:ext>
            </a:extLst>
          </p:cNvPr>
          <p:cNvSpPr txBox="1"/>
          <p:nvPr/>
        </p:nvSpPr>
        <p:spPr>
          <a:xfrm>
            <a:off x="195327" y="3693137"/>
            <a:ext cx="1347850" cy="4413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lvl="0"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algn="ctr">
              <a:lnSpc>
                <a:spcPct val="80000"/>
              </a:lnSpc>
            </a:pPr>
            <a:r>
              <a:rPr lang="de-DE" sz="1400" dirty="0">
                <a:solidFill>
                  <a:schemeClr val="tx1"/>
                </a:solidFill>
              </a:rPr>
              <a:t>Fuhrpark,</a:t>
            </a:r>
            <a:br>
              <a:rPr lang="de-DE" sz="1400" dirty="0">
                <a:solidFill>
                  <a:schemeClr val="tx1"/>
                </a:solidFill>
              </a:rPr>
            </a:br>
            <a:r>
              <a:rPr lang="de-DE" sz="1400" dirty="0">
                <a:solidFill>
                  <a:schemeClr val="tx1"/>
                </a:solidFill>
              </a:rPr>
              <a:t>Dienstwagen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26A5895-2DCD-A890-25B6-158E2B9754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489" y="3163398"/>
            <a:ext cx="1051526" cy="56528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DEE9240-8B7D-93FE-321F-61FE495A9D1E}"/>
              </a:ext>
            </a:extLst>
          </p:cNvPr>
          <p:cNvSpPr txBox="1"/>
          <p:nvPr/>
        </p:nvSpPr>
        <p:spPr>
          <a:xfrm>
            <a:off x="2104411" y="3646358"/>
            <a:ext cx="12689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lvl="0"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algn="ctr"/>
            <a:r>
              <a:rPr lang="de-DE" sz="1600" dirty="0">
                <a:solidFill>
                  <a:schemeClr val="tx1"/>
                </a:solidFill>
              </a:rPr>
              <a:t>Mitarbeiter </a:t>
            </a:r>
            <a:r>
              <a:rPr lang="de-DE" sz="1200" dirty="0">
                <a:solidFill>
                  <a:schemeClr val="tx1"/>
                </a:solidFill>
              </a:rPr>
              <a:t>Privatfahrzeuge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274B3CC-BDB5-9F44-64CE-33F9E487D3B9}"/>
              </a:ext>
            </a:extLst>
          </p:cNvPr>
          <p:cNvSpPr txBox="1"/>
          <p:nvPr/>
        </p:nvSpPr>
        <p:spPr>
          <a:xfrm>
            <a:off x="3322581" y="3691047"/>
            <a:ext cx="1941322" cy="2689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lvl="0"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algn="ctr">
              <a:lnSpc>
                <a:spcPct val="80000"/>
              </a:lnSpc>
            </a:pPr>
            <a:r>
              <a:rPr lang="de-DE" sz="1400" dirty="0">
                <a:solidFill>
                  <a:schemeClr val="tx1"/>
                </a:solidFill>
              </a:rPr>
              <a:t>Kunden und Gäste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436A981-CB6F-E3C9-E464-8B96D16008C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23785" y="3027385"/>
            <a:ext cx="538914" cy="635149"/>
          </a:xfrm>
          <a:prstGeom prst="rect">
            <a:avLst/>
          </a:prstGeom>
        </p:spPr>
      </p:pic>
      <p:pic>
        <p:nvPicPr>
          <p:cNvPr id="11" name="Grafik 10" descr="Stadt mit einfarbiger Füllung">
            <a:extLst>
              <a:ext uri="{FF2B5EF4-FFF2-40B4-BE49-F238E27FC236}">
                <a16:creationId xmlns:a16="http://schemas.microsoft.com/office/drawing/2014/main" id="{23BC016F-BA5B-5B9C-4B3C-392016BBFBF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7122" y="2990560"/>
            <a:ext cx="691925" cy="69192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A4058700-BEF3-768C-D7F1-6D74DCE3830A}"/>
              </a:ext>
            </a:extLst>
          </p:cNvPr>
          <p:cNvSpPr txBox="1"/>
          <p:nvPr/>
        </p:nvSpPr>
        <p:spPr>
          <a:xfrm>
            <a:off x="5377308" y="3697085"/>
            <a:ext cx="1211551" cy="4413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lvl="0"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algn="ctr">
              <a:lnSpc>
                <a:spcPct val="80000"/>
              </a:lnSpc>
            </a:pPr>
            <a:r>
              <a:rPr lang="de-DE" sz="1400" dirty="0">
                <a:solidFill>
                  <a:schemeClr val="tx1"/>
                </a:solidFill>
              </a:rPr>
              <a:t>Vermieter,</a:t>
            </a:r>
            <a:br>
              <a:rPr lang="de-DE" sz="1400" dirty="0">
                <a:solidFill>
                  <a:schemeClr val="tx1"/>
                </a:solidFill>
              </a:rPr>
            </a:br>
            <a:r>
              <a:rPr lang="de-DE" sz="1400" dirty="0">
                <a:solidFill>
                  <a:schemeClr val="tx1"/>
                </a:solidFill>
              </a:rPr>
              <a:t>Eigentümer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79E7E19-54BF-5F6C-786B-F63ADE772669}"/>
              </a:ext>
            </a:extLst>
          </p:cNvPr>
          <p:cNvSpPr txBox="1"/>
          <p:nvPr/>
        </p:nvSpPr>
        <p:spPr>
          <a:xfrm>
            <a:off x="235892" y="2577910"/>
            <a:ext cx="308936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Verrechnung von Ladevorgängen für:</a:t>
            </a:r>
          </a:p>
        </p:txBody>
      </p:sp>
      <p:pic>
        <p:nvPicPr>
          <p:cNvPr id="27" name="Grafik 26" descr="Benutzer mit einfarbiger Füllung">
            <a:extLst>
              <a:ext uri="{FF2B5EF4-FFF2-40B4-BE49-F238E27FC236}">
                <a16:creationId xmlns:a16="http://schemas.microsoft.com/office/drawing/2014/main" id="{8344A925-C024-750B-7715-DF61CF2C10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389609" y="3043641"/>
            <a:ext cx="698569" cy="69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5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2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9210FFF6516844599C55CB047EF7791" ma:contentTypeVersion="13" ma:contentTypeDescription="Ein neues Dokument erstellen." ma:contentTypeScope="" ma:versionID="b374812def0df51c6a061324b1f686f7">
  <xsd:schema xmlns:xsd="http://www.w3.org/2001/XMLSchema" xmlns:xs="http://www.w3.org/2001/XMLSchema" xmlns:p="http://schemas.microsoft.com/office/2006/metadata/properties" xmlns:ns2="2ce42b76-46b5-426e-85d9-a9d367fa6c82" xmlns:ns3="947dbd27-497d-4313-bbf1-7646445d3b16" targetNamespace="http://schemas.microsoft.com/office/2006/metadata/properties" ma:root="true" ma:fieldsID="848b7f8bed55aefb3cadae404e55158a" ns2:_="" ns3:_="">
    <xsd:import namespace="2ce42b76-46b5-426e-85d9-a9d367fa6c82"/>
    <xsd:import namespace="947dbd27-497d-4313-bbf1-7646445d3b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e42b76-46b5-426e-85d9-a9d367fa6c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markierungen" ma:readOnly="false" ma:fieldId="{5cf76f15-5ced-4ddc-b409-7134ff3c332f}" ma:taxonomyMulti="true" ma:sspId="ccf5d473-8d6c-4876-bfd7-b6465c4f88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7dbd27-497d-4313-bbf1-7646445d3b1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401b56a2-d7c6-4a6b-a855-6cb82fdc3031}" ma:internalName="TaxCatchAll" ma:showField="CatchAllData" ma:web="947dbd27-497d-4313-bbf1-7646445d3b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ce42b76-46b5-426e-85d9-a9d367fa6c82">
      <Terms xmlns="http://schemas.microsoft.com/office/infopath/2007/PartnerControls"/>
    </lcf76f155ced4ddcb4097134ff3c332f>
    <TaxCatchAll xmlns="947dbd27-497d-4313-bbf1-7646445d3b1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2FBFA5-FF45-4A61-8F51-75C6B623CF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e42b76-46b5-426e-85d9-a9d367fa6c82"/>
    <ds:schemaRef ds:uri="947dbd27-497d-4313-bbf1-7646445d3b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0A2D8D-7DE2-4A54-81D8-6EC77AF2A64D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947dbd27-497d-4313-bbf1-7646445d3b16"/>
    <ds:schemaRef ds:uri="http://purl.org/dc/terms/"/>
    <ds:schemaRef ds:uri="2ce42b76-46b5-426e-85d9-a9d367fa6c82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E87690B-DA48-47A4-8ADB-D3D831AD5B3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405</Words>
  <Application>Microsoft Office PowerPoint</Application>
  <PresentationFormat>A4-Papier (210 x 297 mm)</PresentationFormat>
  <Paragraphs>50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10" baseType="lpstr">
      <vt:lpstr>Arial</vt:lpstr>
      <vt:lpstr>Calibri</vt:lpstr>
      <vt:lpstr>Calibri Light</vt:lpstr>
      <vt:lpstr>Segoe UI Black</vt:lpstr>
      <vt:lpstr>Segoe UI Light</vt:lpstr>
      <vt:lpstr>Segoe UI Semibold</vt:lpstr>
      <vt:lpstr>Segoe UI Semilight</vt:lpstr>
      <vt:lpstr>Office</vt:lpstr>
      <vt:lpstr>lade-plus Professional die maßgeschneiderte B2B-Abrechnungslösung für Elektromobilität</vt:lpstr>
      <vt:lpstr>lade-plus Professional die Funktionen im Überblick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Schrey</dc:creator>
  <cp:lastModifiedBy>Peter Schrey</cp:lastModifiedBy>
  <cp:revision>3</cp:revision>
  <cp:lastPrinted>2023-04-17T06:30:34Z</cp:lastPrinted>
  <dcterms:created xsi:type="dcterms:W3CDTF">2023-04-07T08:06:22Z</dcterms:created>
  <dcterms:modified xsi:type="dcterms:W3CDTF">2023-04-17T06:49:09Z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0x010100C9210FFF6516844599C55CB047EF7791</vt:lpwstr>
  </property>
  <property fmtid="{D5CDD505-2E9C-101B-9397-08002B2CF9AE}" pid="3" name="MediaServiceImageTags">
    <vt:lpwstr/>
  </property>
</Properties>
</file>